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8" r:id="rId4"/>
    <p:sldId id="268" r:id="rId5"/>
    <p:sldId id="276" r:id="rId6"/>
    <p:sldId id="271" r:id="rId7"/>
    <p:sldId id="261" r:id="rId8"/>
    <p:sldId id="270" r:id="rId9"/>
    <p:sldId id="272" r:id="rId10"/>
    <p:sldId id="269" r:id="rId11"/>
    <p:sldId id="273" r:id="rId12"/>
    <p:sldId id="265" r:id="rId13"/>
    <p:sldId id="274" r:id="rId14"/>
    <p:sldId id="275" r:id="rId15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jpg>
</file>

<file path=ppt/media/image5.jpeg>
</file>

<file path=ppt/media/image6.jpeg>
</file>

<file path=ppt/media/image7.jpeg>
</file>

<file path=ppt/media/image8.pn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583E3-5B88-6D77-6796-372080D1A8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F87F7F-0DE7-8796-1573-1F5583DEBD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52030-7B69-44A0-5E65-88EFE83390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A7DBE-900D-4D80-91AC-352572E1F0E5}" type="datetimeFigureOut">
              <a:rPr lang="pt-BR" smtClean="0"/>
              <a:t>29/05/2023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EBA706-5A50-6DE6-15B7-FD8D9EC94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30481B-F534-C4F6-6762-760C52952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C7D63-8D31-4A26-9150-6940BBD9AE7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63426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4D314-8FE6-F161-B925-66C379C8C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C4454D-4618-3D53-3D1E-559F1DBD50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6703C0-87DE-E7F3-427C-7615944F4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A7DBE-900D-4D80-91AC-352572E1F0E5}" type="datetimeFigureOut">
              <a:rPr lang="pt-BR" smtClean="0"/>
              <a:t>29/05/2023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905EC8-8D28-9527-4BE7-445A77A5D9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92BBC8-CF6C-AA17-C6D5-625DA2E91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C7D63-8D31-4A26-9150-6940BBD9AE7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047703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7004EAD-6455-D7D2-2E29-2E127AFD13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8936BD-A022-152E-DFB4-D01BBF1AAB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4F1807-522C-8CD8-5886-47FFFAD88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A7DBE-900D-4D80-91AC-352572E1F0E5}" type="datetimeFigureOut">
              <a:rPr lang="pt-BR" smtClean="0"/>
              <a:t>29/05/2023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13C552-BA6A-2929-2FD5-3FF25207F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545E60-3865-7B48-FE57-7B9022F63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C7D63-8D31-4A26-9150-6940BBD9AE7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33014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2F805-4D59-E55C-638A-7A1390A5A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B930F-0DB1-3227-8BB2-8BF6EE31AA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EFE7BC-150E-9100-293A-65C033F30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A7DBE-900D-4D80-91AC-352572E1F0E5}" type="datetimeFigureOut">
              <a:rPr lang="pt-BR" smtClean="0"/>
              <a:t>29/05/2023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DBEDAC-B76F-7190-2BA3-80B810D47A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6DD999-5EC4-237C-AFE4-04608A2CA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C7D63-8D31-4A26-9150-6940BBD9AE7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559325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94107-1C3D-09E6-38AF-83409BA08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18FC97-E9E4-5F48-F757-ED09C7CDEB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E4105C-AECD-B787-531F-BB3C2740EF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A7DBE-900D-4D80-91AC-352572E1F0E5}" type="datetimeFigureOut">
              <a:rPr lang="pt-BR" smtClean="0"/>
              <a:t>29/05/2023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F8EE92-B565-4B25-8C06-01EF2A612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A3461B-9C16-5E8C-7D1D-D866DCEC0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C7D63-8D31-4A26-9150-6940BBD9AE7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748349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448A5-6CBA-B25C-8D1F-B6C41A6E3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D6DB3F-FB83-C120-3A51-A1C806C31C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CC6E11-40A1-382C-B21A-CB1D11AEC1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39898E-654D-43F0-1341-2EF1F10A1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A7DBE-900D-4D80-91AC-352572E1F0E5}" type="datetimeFigureOut">
              <a:rPr lang="pt-BR" smtClean="0"/>
              <a:t>29/05/2023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F87C1A-2600-17D0-B8A3-6020014B54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02DA40-8AF4-C326-7500-65498D1D6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C7D63-8D31-4A26-9150-6940BBD9AE7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831585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1FFA1-2A2C-041A-6600-A9B40A5AC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A815A2-76DB-00AD-D427-EAF28103A0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A326CD-B91B-C72D-782C-B2682EDFAB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D2C701-5B13-C255-E3EE-DC9BD65EC8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191424-5713-1B7F-16A1-DA73EEE936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2737616-C274-B1B8-246A-7EAE3411DD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A7DBE-900D-4D80-91AC-352572E1F0E5}" type="datetimeFigureOut">
              <a:rPr lang="pt-BR" smtClean="0"/>
              <a:t>29/05/2023</a:t>
            </a:fld>
            <a:endParaRPr lang="pt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274C656-42EC-8D36-642B-32CF09218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854768-74F0-8444-586A-B952B82BE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C7D63-8D31-4A26-9150-6940BBD9AE7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960735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68D1B5-10EF-DB9F-0657-487E02D031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F25D7A0-7EA6-F463-642F-55149E4197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A7DBE-900D-4D80-91AC-352572E1F0E5}" type="datetimeFigureOut">
              <a:rPr lang="pt-BR" smtClean="0"/>
              <a:t>29/05/2023</a:t>
            </a:fld>
            <a:endParaRPr lang="pt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93F69C-6C89-C55D-2BD5-9F6AB01495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EBB714-0EA5-9AA1-9F24-F5B968388F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C7D63-8D31-4A26-9150-6940BBD9AE7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93291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2DE199-19FE-880B-3DBE-25A626A93E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A7DBE-900D-4D80-91AC-352572E1F0E5}" type="datetimeFigureOut">
              <a:rPr lang="pt-BR" smtClean="0"/>
              <a:t>29/05/2023</a:t>
            </a:fld>
            <a:endParaRPr lang="pt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3178922-C7AB-85A4-6A86-FF11B89C50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105F16-2E62-6FF2-225F-7E677C4B9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C7D63-8D31-4A26-9150-6940BBD9AE7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174329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C8FCD5-C4CF-3680-C56B-11BD6D3606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D4F92E-7308-C1AA-8BB8-37FB440AD6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B6D7ED-1D1F-DA6B-9484-AC098775EA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A37196-2094-2680-775B-3DAA546BD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A7DBE-900D-4D80-91AC-352572E1F0E5}" type="datetimeFigureOut">
              <a:rPr lang="pt-BR" smtClean="0"/>
              <a:t>29/05/2023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8A89D0-7ECD-64E4-2EE1-766A65388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AEBE-D743-9AA5-BABE-1888BD4A3B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C7D63-8D31-4A26-9150-6940BBD9AE7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939110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1EA06-76E7-57C1-3CCF-01918B0C7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894BF37-39E8-E792-B859-703FB1AC7A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9CE226-B0A8-B8C1-E37A-66F0865367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ADCD9C-A2D6-6CCB-51BF-1A8CD33A84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A7DBE-900D-4D80-91AC-352572E1F0E5}" type="datetimeFigureOut">
              <a:rPr lang="pt-BR" smtClean="0"/>
              <a:t>29/05/2023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C38C96-4801-FC56-5D83-2890B92A0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C0C26-7D35-40BE-C54B-D05682087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C7D63-8D31-4A26-9150-6940BBD9AE7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85058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62FDB0-1630-A4D4-F83C-AA6512EFA4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323851-2FBF-8E64-A2E7-4CFC5FA0A4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27D9D6-8703-9B85-6ACF-39C8E9CC6C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2A7DBE-900D-4D80-91AC-352572E1F0E5}" type="datetimeFigureOut">
              <a:rPr lang="pt-BR" smtClean="0"/>
              <a:t>29/05/2023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C686D9-30FD-7E9E-FC9D-246F03B263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5FFD36-D3E3-AAD4-4C0E-EB85C81233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CC7D63-8D31-4A26-9150-6940BBD9AE7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669567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E18F6E8B-15ED-43C7-94BA-91549A651C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C16FFDB-230D-670E-FBD4-DE0AAE117739}"/>
              </a:ext>
            </a:extLst>
          </p:cNvPr>
          <p:cNvSpPr txBox="1">
            <a:spLocks/>
          </p:cNvSpPr>
          <p:nvPr/>
        </p:nvSpPr>
        <p:spPr>
          <a:xfrm>
            <a:off x="803499" y="2959492"/>
            <a:ext cx="6244810" cy="273696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US" sz="4800" b="1" dirty="0"/>
              <a:t>DESAFIO AERNNOVA</a:t>
            </a:r>
            <a:br>
              <a:rPr lang="en-US" sz="4800" b="1" dirty="0"/>
            </a:br>
            <a:r>
              <a:rPr lang="en-US" sz="4800" b="1" i="1" dirty="0"/>
              <a:t>PROJETO INTEGRADOR</a:t>
            </a:r>
            <a:endParaRPr lang="en-US" sz="4800" b="1" dirty="0"/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048031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0" name="Rectangle 59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B089A89A-1E9C-4761-9DFF-53C275FBF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0" y="257770"/>
            <a:ext cx="4837176" cy="297996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m 6" descr="Uma imagem com logótipo&#10;&#10;Descrição gerada automaticamente">
            <a:extLst>
              <a:ext uri="{FF2B5EF4-FFF2-40B4-BE49-F238E27FC236}">
                <a16:creationId xmlns:a16="http://schemas.microsoft.com/office/drawing/2014/main" id="{64D096DA-2C7B-7921-3B7C-9FF4BDF3A7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322" r="-1" b="22269"/>
          <a:stretch/>
        </p:blipFill>
        <p:spPr>
          <a:xfrm>
            <a:off x="7114162" y="849127"/>
            <a:ext cx="4324849" cy="1797248"/>
          </a:xfrm>
          <a:prstGeom prst="rect">
            <a:avLst/>
          </a:prstGeom>
        </p:spPr>
      </p:pic>
      <p:sp>
        <p:nvSpPr>
          <p:cNvPr id="64" name="Rectangle 63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0" y="3462252"/>
            <a:ext cx="4837176" cy="297996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5" descr="Uma imagem com texto, sinalizar&#10;&#10;Descrição gerada automaticamente">
            <a:extLst>
              <a:ext uri="{FF2B5EF4-FFF2-40B4-BE49-F238E27FC236}">
                <a16:creationId xmlns:a16="http://schemas.microsoft.com/office/drawing/2014/main" id="{53F1784D-CCB0-C1F0-DE39-FC9064929D6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3"/>
          <a:stretch/>
        </p:blipFill>
        <p:spPr>
          <a:xfrm>
            <a:off x="7499053" y="3940645"/>
            <a:ext cx="4324849" cy="2082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9521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F29C2C85-1492-463C-B805-3FD3FCE933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B83D307E-DF68-43F8-97CE-0AAE950A71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271255" y="-1"/>
            <a:ext cx="7649490" cy="5728133"/>
            <a:chOff x="329184" y="1"/>
            <a:chExt cx="524256" cy="5728133"/>
          </a:xfrm>
        </p:grpSpPr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5546E3D2-37BF-4528-9851-2B2F628234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28134"/>
              <a:ext cx="523824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752A0C69-DC4E-4FC0-843C-BAA27B3A56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1"/>
              <a:ext cx="524256" cy="55321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8ED94938-268E-4C0A-A08A-B3980C78BA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318045"/>
            <a:ext cx="10999072" cy="532513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A picture containing ski tow, clothes dryer&#10;&#10;Description automatically generated">
            <a:extLst>
              <a:ext uri="{FF2B5EF4-FFF2-40B4-BE49-F238E27FC236}">
                <a16:creationId xmlns:a16="http://schemas.microsoft.com/office/drawing/2014/main" id="{B76850F5-4412-001E-4B1E-1259367771E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70"/>
          <a:stretch/>
        </p:blipFill>
        <p:spPr>
          <a:xfrm>
            <a:off x="2789619" y="596006"/>
            <a:ext cx="6606457" cy="405561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DEB9EF8-37C9-FD38-7F54-6C714D0A4FFC}"/>
              </a:ext>
            </a:extLst>
          </p:cNvPr>
          <p:cNvSpPr txBox="1"/>
          <p:nvPr/>
        </p:nvSpPr>
        <p:spPr>
          <a:xfrm>
            <a:off x="1057080" y="5420592"/>
            <a:ext cx="10071536" cy="929750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ALÇA DE IÇAMENTO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2876903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19D32F93-50AC-4C46-A5DB-291C60DDB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Triangle 19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DEB9EF8-37C9-FD38-7F54-6C714D0A4FFC}"/>
              </a:ext>
            </a:extLst>
          </p:cNvPr>
          <p:cNvSpPr txBox="1"/>
          <p:nvPr/>
        </p:nvSpPr>
        <p:spPr>
          <a:xfrm>
            <a:off x="1633464" y="1122919"/>
            <a:ext cx="8921672" cy="171330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80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8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5F8A4E4C-6703-F1E3-0ADC-9D16CDB692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12294" y="769727"/>
            <a:ext cx="2238687" cy="2419688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2A8257C8-B896-860B-39DE-7DD140B60C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626" y="769727"/>
            <a:ext cx="2574939" cy="2681122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461AC7A3-DE32-435A-4916-3BBEEEB73788}"/>
              </a:ext>
            </a:extLst>
          </p:cNvPr>
          <p:cNvSpPr txBox="1"/>
          <p:nvPr/>
        </p:nvSpPr>
        <p:spPr>
          <a:xfrm>
            <a:off x="3615281" y="942535"/>
            <a:ext cx="431626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400" dirty="0"/>
              <a:t>MATERIAIS DO CONJUNTO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230BFCA5-9DFF-2176-D079-51ED572AC992}"/>
              </a:ext>
            </a:extLst>
          </p:cNvPr>
          <p:cNvSpPr txBox="1"/>
          <p:nvPr/>
        </p:nvSpPr>
        <p:spPr>
          <a:xfrm>
            <a:off x="2826369" y="3189415"/>
            <a:ext cx="630232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/>
              <a:t>Cinta para içamento </a:t>
            </a:r>
          </a:p>
          <a:p>
            <a:r>
              <a:rPr lang="pt-BR" sz="4000" dirty="0"/>
              <a:t>Olhal de aço </a:t>
            </a:r>
          </a:p>
          <a:p>
            <a:r>
              <a:rPr lang="pt-BR" sz="4000" dirty="0"/>
              <a:t>Gancho de aço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3AFBFDA1-E1E1-C6E4-18E0-5289933FD1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89412" y="2888729"/>
            <a:ext cx="2070657" cy="2846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3313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934F1179-B481-4F9E-BCA3-AFB972070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Triangle 18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D4FCAF-72CE-7B97-541E-63D148E3ED7B}"/>
              </a:ext>
            </a:extLst>
          </p:cNvPr>
          <p:cNvSpPr txBox="1"/>
          <p:nvPr/>
        </p:nvSpPr>
        <p:spPr>
          <a:xfrm>
            <a:off x="757201" y="693695"/>
            <a:ext cx="10674197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atin typeface="+mj-lt"/>
              </a:rPr>
              <a:t>RECOMENDAÇÕES DE SEGURANÇA </a:t>
            </a:r>
          </a:p>
          <a:p>
            <a:endParaRPr lang="pt-BR" dirty="0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3AB3A217-B7BE-A0E1-CACC-266A93EA8D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1292" y="1870952"/>
            <a:ext cx="8649416" cy="4079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9707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9D32F93-50AC-4C46-A5DB-291C60DDB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D4FCAF-72CE-7B97-541E-63D148E3ED7B}"/>
              </a:ext>
            </a:extLst>
          </p:cNvPr>
          <p:cNvSpPr txBox="1"/>
          <p:nvPr/>
        </p:nvSpPr>
        <p:spPr>
          <a:xfrm>
            <a:off x="1633464" y="1713911"/>
            <a:ext cx="8921672" cy="171330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600" b="1" dirty="0">
                <a:latin typeface="+mj-lt"/>
                <a:ea typeface="+mj-ea"/>
                <a:cs typeface="+mj-cs"/>
              </a:rPr>
              <a:t>PERGUNTAS ?</a:t>
            </a:r>
            <a:endParaRPr lang="en-US" sz="56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70327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9D32F93-50AC-4C46-A5DB-291C60DDB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D4FCAF-72CE-7B97-541E-63D148E3ED7B}"/>
              </a:ext>
            </a:extLst>
          </p:cNvPr>
          <p:cNvSpPr txBox="1"/>
          <p:nvPr/>
        </p:nvSpPr>
        <p:spPr>
          <a:xfrm>
            <a:off x="1633464" y="1713911"/>
            <a:ext cx="8921672" cy="171330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600" b="1" dirty="0">
                <a:latin typeface="+mj-lt"/>
                <a:ea typeface="+mj-ea"/>
                <a:cs typeface="+mj-cs"/>
              </a:rPr>
              <a:t>OBRIGADO!</a:t>
            </a:r>
            <a:endParaRPr lang="en-US" sz="56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9284313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4522B21E-B2B9-4C72-9A71-C87EFD1374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EB7D2A2-F448-44D4-938C-DC84CBCB3B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441258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71AEA07-1E14-44B4-8E55-64EF049CD6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551962"/>
            <a:ext cx="10999072" cy="461854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757D1F-B51D-A4D5-63D3-12E76E5B9D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6463" y="551963"/>
            <a:ext cx="10999072" cy="461854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PROJETO PARA O IÇAMENTO DE </a:t>
            </a:r>
            <a:br>
              <a:rPr lang="en-US" sz="6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6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PAINEL ESTRUTURAL DA FUSELAGEM 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7C8EA93-3210-4C62-99E9-153C275E3A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96464" y="6354708"/>
            <a:ext cx="11000232" cy="0"/>
          </a:xfrm>
          <a:prstGeom prst="line">
            <a:avLst/>
          </a:prstGeom>
          <a:ln w="1016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70013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7515D20E-1AB7-4E74-9236-2B72B63D60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8E72EF-7252-1E5E-E3B3-797924D141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3514" y="1351999"/>
            <a:ext cx="3892732" cy="438258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/>
            <a:r>
              <a:rPr lang="en-US" sz="4800" b="1" dirty="0"/>
              <a:t>EQUIPE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63461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21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2" name="Rectangle 23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25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982976"/>
            <a:ext cx="6009366" cy="512063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405E9D-1D40-D1E2-CE41-3D16C61D27FB}"/>
              </a:ext>
            </a:extLst>
          </p:cNvPr>
          <p:cNvSpPr txBox="1"/>
          <p:nvPr/>
        </p:nvSpPr>
        <p:spPr>
          <a:xfrm>
            <a:off x="6096001" y="1336329"/>
            <a:ext cx="5260848" cy="43825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400" dirty="0">
                <a:latin typeface="+mj-lt"/>
                <a:ea typeface="+mj-ea"/>
                <a:cs typeface="+mj-cs"/>
              </a:rPr>
              <a:t>BRUNA ZAIRE</a:t>
            </a:r>
            <a:br>
              <a:rPr lang="en-US" sz="4400" dirty="0">
                <a:latin typeface="+mj-lt"/>
                <a:ea typeface="+mj-ea"/>
                <a:cs typeface="+mj-cs"/>
              </a:rPr>
            </a:br>
            <a:r>
              <a:rPr lang="en-US" sz="4400" dirty="0">
                <a:latin typeface="+mj-lt"/>
                <a:ea typeface="+mj-ea"/>
                <a:cs typeface="+mj-cs"/>
              </a:rPr>
              <a:t>CÉSAR AUGUSTO</a:t>
            </a:r>
            <a:br>
              <a:rPr lang="en-US" sz="4400" dirty="0">
                <a:latin typeface="+mj-lt"/>
                <a:ea typeface="+mj-ea"/>
                <a:cs typeface="+mj-cs"/>
              </a:rPr>
            </a:br>
            <a:r>
              <a:rPr lang="en-US" sz="4400" dirty="0">
                <a:latin typeface="+mj-lt"/>
                <a:ea typeface="+mj-ea"/>
                <a:cs typeface="+mj-cs"/>
              </a:rPr>
              <a:t>EVELLYN KAROLINE</a:t>
            </a:r>
            <a:br>
              <a:rPr lang="en-US" sz="4400" dirty="0">
                <a:latin typeface="+mj-lt"/>
                <a:ea typeface="+mj-ea"/>
                <a:cs typeface="+mj-cs"/>
              </a:rPr>
            </a:br>
            <a:r>
              <a:rPr lang="en-US" sz="4400" dirty="0">
                <a:latin typeface="+mj-lt"/>
                <a:ea typeface="+mj-ea"/>
                <a:cs typeface="+mj-cs"/>
              </a:rPr>
              <a:t>KELVIN JOSÉ</a:t>
            </a:r>
            <a:br>
              <a:rPr lang="en-US" sz="4400" dirty="0">
                <a:latin typeface="+mj-lt"/>
                <a:ea typeface="+mj-ea"/>
                <a:cs typeface="+mj-cs"/>
              </a:rPr>
            </a:br>
            <a:r>
              <a:rPr lang="en-US" sz="4400" dirty="0">
                <a:latin typeface="+mj-lt"/>
                <a:ea typeface="+mj-ea"/>
                <a:cs typeface="+mj-cs"/>
              </a:rPr>
              <a:t>RAUL SANTANA 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5613325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DA718D0-4865-4629-8134-44F68D41D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5167ED7-6315-43AB-B1B6-C326D5FD8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2340441" y="2666183"/>
            <a:ext cx="5860051" cy="527712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F4D8839-FB03-487D-ACC8-8BFEDD4FEB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EF75023-9A3B-42FC-B704-61A8F7BEF4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CBC4F608-B4B8-48C3-9572-C0F061B1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922919"/>
            <a:ext cx="11111729" cy="546125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BA20F3-5205-07F1-0B30-37B09DBF317B}"/>
              </a:ext>
            </a:extLst>
          </p:cNvPr>
          <p:cNvSpPr txBox="1"/>
          <p:nvPr/>
        </p:nvSpPr>
        <p:spPr>
          <a:xfrm>
            <a:off x="4019830" y="910124"/>
            <a:ext cx="497495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6000" dirty="0"/>
              <a:t>CRONOGRAMA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298176B-6D54-E066-2B3D-5E1DE415F0FF}"/>
              </a:ext>
            </a:extLst>
          </p:cNvPr>
          <p:cNvCxnSpPr>
            <a:cxnSpLocks/>
          </p:cNvCxnSpPr>
          <p:nvPr/>
        </p:nvCxnSpPr>
        <p:spPr>
          <a:xfrm>
            <a:off x="579528" y="922919"/>
            <a:ext cx="11111729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D72978B-8808-C179-A7CB-D218C70D57F9}"/>
              </a:ext>
            </a:extLst>
          </p:cNvPr>
          <p:cNvCxnSpPr>
            <a:cxnSpLocks/>
          </p:cNvCxnSpPr>
          <p:nvPr/>
        </p:nvCxnSpPr>
        <p:spPr>
          <a:xfrm>
            <a:off x="579528" y="6375162"/>
            <a:ext cx="11111729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3109ABA-7764-1EBF-D3C7-FE694211DFE0}"/>
              </a:ext>
            </a:extLst>
          </p:cNvPr>
          <p:cNvCxnSpPr>
            <a:cxnSpLocks/>
          </p:cNvCxnSpPr>
          <p:nvPr/>
        </p:nvCxnSpPr>
        <p:spPr>
          <a:xfrm flipH="1">
            <a:off x="579528" y="913909"/>
            <a:ext cx="9896" cy="5461253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2A7BCAD-9915-6BB3-9DC8-B3E16B1CC179}"/>
              </a:ext>
            </a:extLst>
          </p:cNvPr>
          <p:cNvCxnSpPr>
            <a:cxnSpLocks/>
          </p:cNvCxnSpPr>
          <p:nvPr/>
        </p:nvCxnSpPr>
        <p:spPr>
          <a:xfrm flipH="1">
            <a:off x="11681361" y="913908"/>
            <a:ext cx="9896" cy="5461253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3" name="Imagem 2">
            <a:extLst>
              <a:ext uri="{FF2B5EF4-FFF2-40B4-BE49-F238E27FC236}">
                <a16:creationId xmlns:a16="http://schemas.microsoft.com/office/drawing/2014/main" id="{FD80AB93-7039-44B1-AD8F-46EC32FCE9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5644" y="1972537"/>
            <a:ext cx="8353425" cy="4019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1874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DA718D0-4865-4629-8134-44F68D41D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5167ED7-6315-43AB-B1B6-C326D5FD8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2340441" y="2666183"/>
            <a:ext cx="5860051" cy="527712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F4D8839-FB03-487D-ACC8-8BFEDD4FEB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EF75023-9A3B-42FC-B704-61A8F7BEF4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CBC4F608-B4B8-48C3-9572-C0F061B1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922919"/>
            <a:ext cx="11111729" cy="546125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5FF6729-1E01-9E04-FBE4-72711CC8719B}"/>
              </a:ext>
            </a:extLst>
          </p:cNvPr>
          <p:cNvSpPr/>
          <p:nvPr/>
        </p:nvSpPr>
        <p:spPr>
          <a:xfrm>
            <a:off x="1432648" y="1689070"/>
            <a:ext cx="4157673" cy="3916652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pt-BR" sz="3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Criação do primeiro esboço em 3D.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pt-BR" sz="36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pt-BR" sz="3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Determinação de  critérios.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43E761E-4D2C-ED1B-7992-F20330C137B7}"/>
              </a:ext>
            </a:extLst>
          </p:cNvPr>
          <p:cNvSpPr/>
          <p:nvPr/>
        </p:nvSpPr>
        <p:spPr>
          <a:xfrm>
            <a:off x="6874630" y="1689070"/>
            <a:ext cx="4402970" cy="3919942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pt-BR" sz="3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Análise ergonômica.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pt-BR" sz="32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pt-BR" sz="3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Melhorias e aprimoramento do sistema em 3D.</a:t>
            </a:r>
          </a:p>
          <a:p>
            <a:pPr algn="ctr"/>
            <a:endParaRPr lang="pt-BR" sz="32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pt-BR" sz="3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Equipamentos de proteção individual.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BA20F3-5205-07F1-0B30-37B09DBF317B}"/>
              </a:ext>
            </a:extLst>
          </p:cNvPr>
          <p:cNvSpPr txBox="1"/>
          <p:nvPr/>
        </p:nvSpPr>
        <p:spPr>
          <a:xfrm>
            <a:off x="2210360" y="842685"/>
            <a:ext cx="270458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5400" dirty="0"/>
              <a:t>SPRINT 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408F337-8D73-0D82-F589-746B840D1CB6}"/>
              </a:ext>
            </a:extLst>
          </p:cNvPr>
          <p:cNvSpPr txBox="1"/>
          <p:nvPr/>
        </p:nvSpPr>
        <p:spPr>
          <a:xfrm>
            <a:off x="7719955" y="842685"/>
            <a:ext cx="270458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5400" dirty="0"/>
              <a:t>SPRINT 2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298176B-6D54-E066-2B3D-5E1DE415F0FF}"/>
              </a:ext>
            </a:extLst>
          </p:cNvPr>
          <p:cNvCxnSpPr>
            <a:cxnSpLocks/>
          </p:cNvCxnSpPr>
          <p:nvPr/>
        </p:nvCxnSpPr>
        <p:spPr>
          <a:xfrm>
            <a:off x="579528" y="922919"/>
            <a:ext cx="11111729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D72978B-8808-C179-A7CB-D218C70D57F9}"/>
              </a:ext>
            </a:extLst>
          </p:cNvPr>
          <p:cNvCxnSpPr>
            <a:cxnSpLocks/>
          </p:cNvCxnSpPr>
          <p:nvPr/>
        </p:nvCxnSpPr>
        <p:spPr>
          <a:xfrm>
            <a:off x="579528" y="6375162"/>
            <a:ext cx="11111729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3109ABA-7764-1EBF-D3C7-FE694211DFE0}"/>
              </a:ext>
            </a:extLst>
          </p:cNvPr>
          <p:cNvCxnSpPr>
            <a:cxnSpLocks/>
          </p:cNvCxnSpPr>
          <p:nvPr/>
        </p:nvCxnSpPr>
        <p:spPr>
          <a:xfrm flipH="1">
            <a:off x="579528" y="913909"/>
            <a:ext cx="9896" cy="5461253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2A7BCAD-9915-6BB3-9DC8-B3E16B1CC179}"/>
              </a:ext>
            </a:extLst>
          </p:cNvPr>
          <p:cNvCxnSpPr>
            <a:cxnSpLocks/>
          </p:cNvCxnSpPr>
          <p:nvPr/>
        </p:nvCxnSpPr>
        <p:spPr>
          <a:xfrm flipH="1">
            <a:off x="11681361" y="913908"/>
            <a:ext cx="9896" cy="5461253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41075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8">
            <a:extLst>
              <a:ext uri="{FF2B5EF4-FFF2-40B4-BE49-F238E27FC236}">
                <a16:creationId xmlns:a16="http://schemas.microsoft.com/office/drawing/2014/main" id="{22F15A2D-2324-487D-A02A-BF46C5C58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0">
            <a:extLst>
              <a:ext uri="{FF2B5EF4-FFF2-40B4-BE49-F238E27FC236}">
                <a16:creationId xmlns:a16="http://schemas.microsoft.com/office/drawing/2014/main" id="{17A7F34E-D418-47E2-9F86-2C45BBC31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732" y="321733"/>
            <a:ext cx="11546828" cy="6214534"/>
          </a:xfrm>
          <a:custGeom>
            <a:avLst/>
            <a:gdLst>
              <a:gd name="connsiteX0" fmla="*/ 0 w 11546828"/>
              <a:gd name="connsiteY0" fmla="*/ 0 h 6214534"/>
              <a:gd name="connsiteX1" fmla="*/ 7965430 w 11546828"/>
              <a:gd name="connsiteY1" fmla="*/ 0 h 6214534"/>
              <a:gd name="connsiteX2" fmla="*/ 7965430 w 11546828"/>
              <a:gd name="connsiteY2" fmla="*/ 1786 h 6214534"/>
              <a:gd name="connsiteX3" fmla="*/ 11546828 w 11546828"/>
              <a:gd name="connsiteY3" fmla="*/ 1786 h 6214534"/>
              <a:gd name="connsiteX4" fmla="*/ 11546828 w 11546828"/>
              <a:gd name="connsiteY4" fmla="*/ 2866740 h 6214534"/>
              <a:gd name="connsiteX5" fmla="*/ 11225095 w 11546828"/>
              <a:gd name="connsiteY5" fmla="*/ 3179536 h 6214534"/>
              <a:gd name="connsiteX6" fmla="*/ 11225095 w 11546828"/>
              <a:gd name="connsiteY6" fmla="*/ 301542 h 6214534"/>
              <a:gd name="connsiteX7" fmla="*/ 320042 w 11546828"/>
              <a:gd name="connsiteY7" fmla="*/ 301542 h 6214534"/>
              <a:gd name="connsiteX8" fmla="*/ 320042 w 11546828"/>
              <a:gd name="connsiteY8" fmla="*/ 5909424 h 6214534"/>
              <a:gd name="connsiteX9" fmla="*/ 8417210 w 11546828"/>
              <a:gd name="connsiteY9" fmla="*/ 5909424 h 6214534"/>
              <a:gd name="connsiteX10" fmla="*/ 8103383 w 11546828"/>
              <a:gd name="connsiteY10" fmla="*/ 6214534 h 6214534"/>
              <a:gd name="connsiteX11" fmla="*/ 7222929 w 11546828"/>
              <a:gd name="connsiteY11" fmla="*/ 6214534 h 6214534"/>
              <a:gd name="connsiteX12" fmla="*/ 7222929 w 11546828"/>
              <a:gd name="connsiteY12" fmla="*/ 6212748 h 6214534"/>
              <a:gd name="connsiteX13" fmla="*/ 0 w 11546828"/>
              <a:gd name="connsiteY13" fmla="*/ 6212748 h 6214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546828" h="6214534">
                <a:moveTo>
                  <a:pt x="0" y="0"/>
                </a:moveTo>
                <a:lnTo>
                  <a:pt x="7965430" y="0"/>
                </a:lnTo>
                <a:lnTo>
                  <a:pt x="7965430" y="1786"/>
                </a:lnTo>
                <a:lnTo>
                  <a:pt x="11546828" y="1786"/>
                </a:lnTo>
                <a:lnTo>
                  <a:pt x="11546828" y="2866740"/>
                </a:lnTo>
                <a:lnTo>
                  <a:pt x="11225095" y="3179536"/>
                </a:lnTo>
                <a:lnTo>
                  <a:pt x="11225095" y="301542"/>
                </a:lnTo>
                <a:lnTo>
                  <a:pt x="320042" y="301542"/>
                </a:lnTo>
                <a:lnTo>
                  <a:pt x="320042" y="5909424"/>
                </a:lnTo>
                <a:lnTo>
                  <a:pt x="8417210" y="5909424"/>
                </a:lnTo>
                <a:lnTo>
                  <a:pt x="8103383" y="6214534"/>
                </a:lnTo>
                <a:lnTo>
                  <a:pt x="7222929" y="6214534"/>
                </a:lnTo>
                <a:lnTo>
                  <a:pt x="7222929" y="6212748"/>
                </a:lnTo>
                <a:lnTo>
                  <a:pt x="0" y="6212748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Right Triangle 12">
            <a:extLst>
              <a:ext uri="{FF2B5EF4-FFF2-40B4-BE49-F238E27FC236}">
                <a16:creationId xmlns:a16="http://schemas.microsoft.com/office/drawing/2014/main" id="{2AEAFA59-923A-4F54-8B49-44C970BCC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Imagem 3" descr="Diagrama&#10;&#10;Descrição gerada automaticamente">
            <a:extLst>
              <a:ext uri="{FF2B5EF4-FFF2-40B4-BE49-F238E27FC236}">
                <a16:creationId xmlns:a16="http://schemas.microsoft.com/office/drawing/2014/main" id="{330430C8-F74C-BB3C-8DD7-1C9AC59564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3908" y="834887"/>
            <a:ext cx="7079749" cy="5362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2929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D55CA618-78A6-47F6-B865-E9315164F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B83D307E-DF68-43F8-97CE-0AAE950A71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271255" y="-1"/>
            <a:ext cx="7649490" cy="5728133"/>
            <a:chOff x="329184" y="1"/>
            <a:chExt cx="524256" cy="5728133"/>
          </a:xfrm>
        </p:grpSpPr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5546E3D2-37BF-4528-9851-2B2F628234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28134"/>
              <a:ext cx="523824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752A0C69-DC4E-4FC0-843C-BAA27B3A56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1"/>
              <a:ext cx="524256" cy="55321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53" name="Rectangle 52">
            <a:extLst>
              <a:ext uri="{FF2B5EF4-FFF2-40B4-BE49-F238E27FC236}">
                <a16:creationId xmlns:a16="http://schemas.microsoft.com/office/drawing/2014/main" id="{8ED94938-268E-4C0A-A08A-B3980C78BA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318045"/>
            <a:ext cx="10999072" cy="532513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97ECF1-DB5B-0DAC-8DDD-5E4522933340}"/>
              </a:ext>
            </a:extLst>
          </p:cNvPr>
          <p:cNvSpPr txBox="1"/>
          <p:nvPr/>
        </p:nvSpPr>
        <p:spPr>
          <a:xfrm>
            <a:off x="1057080" y="5539251"/>
            <a:ext cx="10071536" cy="929750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b="1" dirty="0">
                <a:latin typeface="+mj-lt"/>
                <a:ea typeface="+mj-ea"/>
                <a:cs typeface="+mj-cs"/>
              </a:rPr>
              <a:t>APRESENTAÇÃO DO PRODUTO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5200" dirty="0">
              <a:latin typeface="+mj-lt"/>
              <a:ea typeface="+mj-ea"/>
              <a:cs typeface="+mj-cs"/>
            </a:endParaRPr>
          </a:p>
        </p:txBody>
      </p:sp>
      <p:pic>
        <p:nvPicPr>
          <p:cNvPr id="7" name="Imagem 4">
            <a:extLst>
              <a:ext uri="{FF2B5EF4-FFF2-40B4-BE49-F238E27FC236}">
                <a16:creationId xmlns:a16="http://schemas.microsoft.com/office/drawing/2014/main" id="{66BB5AF3-30EE-110F-2020-183E086DE0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98" r="4" b="4"/>
          <a:stretch/>
        </p:blipFill>
        <p:spPr>
          <a:xfrm>
            <a:off x="612861" y="1180578"/>
            <a:ext cx="5483139" cy="3217761"/>
          </a:xfrm>
          <a:prstGeom prst="rect">
            <a:avLst/>
          </a:prstGeom>
        </p:spPr>
      </p:pic>
      <p:pic>
        <p:nvPicPr>
          <p:cNvPr id="9" name="Imagem 5" descr="Uma imagem com grua, transporte&#10;&#10;Descrição gerada automaticamente">
            <a:extLst>
              <a:ext uri="{FF2B5EF4-FFF2-40B4-BE49-F238E27FC236}">
                <a16:creationId xmlns:a16="http://schemas.microsoft.com/office/drawing/2014/main" id="{AAE45DDA-FA9A-1971-E492-B682AC3BEF7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411" r="4" b="4"/>
          <a:stretch/>
        </p:blipFill>
        <p:spPr>
          <a:xfrm>
            <a:off x="6143707" y="1182833"/>
            <a:ext cx="5479328" cy="3215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4093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F29C2C85-1492-463C-B805-3FD3FCE933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83D307E-DF68-43F8-97CE-0AAE950A71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271255" y="-1"/>
            <a:ext cx="7649490" cy="5728133"/>
            <a:chOff x="329184" y="1"/>
            <a:chExt cx="524256" cy="5728133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546E3D2-37BF-4528-9851-2B2F628234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28134"/>
              <a:ext cx="523824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52A0C69-DC4E-4FC0-843C-BAA27B3A56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1"/>
              <a:ext cx="524256" cy="55321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8ED94938-268E-4C0A-A08A-B3980C78BA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318045"/>
            <a:ext cx="10999072" cy="532513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97ECF1-DB5B-0DAC-8DDD-5E4522933340}"/>
              </a:ext>
            </a:extLst>
          </p:cNvPr>
          <p:cNvSpPr txBox="1"/>
          <p:nvPr/>
        </p:nvSpPr>
        <p:spPr>
          <a:xfrm>
            <a:off x="1057080" y="5420592"/>
            <a:ext cx="10071536" cy="929750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b="1" dirty="0">
                <a:latin typeface="+mj-lt"/>
                <a:ea typeface="+mj-ea"/>
                <a:cs typeface="+mj-cs"/>
              </a:rPr>
              <a:t>ALÇA DE IÇAMENTO</a:t>
            </a:r>
            <a:endParaRPr lang="en-US" sz="60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2" name="Picture 1" descr="A close-up of a machine&#10;&#10;Description automatically generated with low confidence">
            <a:extLst>
              <a:ext uri="{FF2B5EF4-FFF2-40B4-BE49-F238E27FC236}">
                <a16:creationId xmlns:a16="http://schemas.microsoft.com/office/drawing/2014/main" id="{AC411D4B-E16C-157E-F178-8504FEF815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542" b="2"/>
          <a:stretch/>
        </p:blipFill>
        <p:spPr>
          <a:xfrm>
            <a:off x="2759926" y="671394"/>
            <a:ext cx="6665844" cy="3980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2937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D5B339F4-93B9-4E04-9721-143AD6782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8734DDD3-F723-4DD3-8ABE-EC0B2AC87D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522324" y="0"/>
            <a:ext cx="7147352" cy="5777808"/>
            <a:chOff x="329184" y="1"/>
            <a:chExt cx="524256" cy="5777808"/>
          </a:xfrm>
        </p:grpSpPr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F7C8EA93-3210-4C62-99E9-153C275E3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77809"/>
              <a:ext cx="523824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5EB7D2A2-F448-44D4-938C-DC84CBCB3B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1"/>
              <a:ext cx="524256" cy="55321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871AEA07-1E14-44B4-8E55-64EF049CD6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551961"/>
            <a:ext cx="10999072" cy="532513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FCA4DB-36DC-3929-7B75-75BB1DE4C9C3}"/>
              </a:ext>
            </a:extLst>
          </p:cNvPr>
          <p:cNvSpPr txBox="1"/>
          <p:nvPr/>
        </p:nvSpPr>
        <p:spPr>
          <a:xfrm>
            <a:off x="1060232" y="6417747"/>
            <a:ext cx="10071536" cy="9297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APRESENTAÇÃO DO PRODUTO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9" name="WhatsApp Video 2023-05-22 at 16.01.10">
            <a:hlinkClick r:id="" action="ppaction://media"/>
            <a:extLst>
              <a:ext uri="{FF2B5EF4-FFF2-40B4-BE49-F238E27FC236}">
                <a16:creationId xmlns:a16="http://schemas.microsoft.com/office/drawing/2014/main" id="{91CB8BEB-D5D8-5574-1C08-F9A774E1A5C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71768" y="551961"/>
            <a:ext cx="10071536" cy="5245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230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6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361</TotalTime>
  <Words>93</Words>
  <Application>Microsoft Office PowerPoint</Application>
  <PresentationFormat>Widescreen</PresentationFormat>
  <Paragraphs>26</Paragraphs>
  <Slides>14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Apresentação do PowerPoint</vt:lpstr>
      <vt:lpstr>PROJETO PARA O IÇAMENTO DE  PAINEL ESTRUTURAL DA FUSELAGEM </vt:lpstr>
      <vt:lpstr>EQUIPE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Embraer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EVELLYN KAROLINE DA SILVA BRITO</dc:creator>
  <cp:lastModifiedBy>RAUL SILVA SANTANA</cp:lastModifiedBy>
  <cp:revision>16</cp:revision>
  <dcterms:created xsi:type="dcterms:W3CDTF">2023-05-13T20:07:11Z</dcterms:created>
  <dcterms:modified xsi:type="dcterms:W3CDTF">2023-05-29T23:32:21Z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ad0459ad-4eb7-43ee-b2e0-a4f39d08f16c_Enabled">
    <vt:lpwstr>true</vt:lpwstr>
  </property>
  <property fmtid="{D5CDD505-2E9C-101B-9397-08002B2CF9AE}" pid="3" name="MSIP_Label_ad0459ad-4eb7-43ee-b2e0-a4f39d08f16c_SetDate">
    <vt:lpwstr>2023-05-13T20:19:49Z</vt:lpwstr>
  </property>
  <property fmtid="{D5CDD505-2E9C-101B-9397-08002B2CF9AE}" pid="4" name="MSIP_Label_ad0459ad-4eb7-43ee-b2e0-a4f39d08f16c_Method">
    <vt:lpwstr>Standard</vt:lpwstr>
  </property>
  <property fmtid="{D5CDD505-2E9C-101B-9397-08002B2CF9AE}" pid="5" name="MSIP_Label_ad0459ad-4eb7-43ee-b2e0-a4f39d08f16c_Name">
    <vt:lpwstr>Private</vt:lpwstr>
  </property>
  <property fmtid="{D5CDD505-2E9C-101B-9397-08002B2CF9AE}" pid="6" name="MSIP_Label_ad0459ad-4eb7-43ee-b2e0-a4f39d08f16c_SiteId">
    <vt:lpwstr>1b5ba8a2-315d-45ce-959a-42b748c01de7</vt:lpwstr>
  </property>
  <property fmtid="{D5CDD505-2E9C-101B-9397-08002B2CF9AE}" pid="7" name="MSIP_Label_ad0459ad-4eb7-43ee-b2e0-a4f39d08f16c_ActionId">
    <vt:lpwstr>e72978c7-e4fb-4a33-baf4-81afdf41d7d5</vt:lpwstr>
  </property>
  <property fmtid="{D5CDD505-2E9C-101B-9397-08002B2CF9AE}" pid="8" name="MSIP_Label_ad0459ad-4eb7-43ee-b2e0-a4f39d08f16c_ContentBits">
    <vt:lpwstr>0</vt:lpwstr>
  </property>
</Properties>
</file>

<file path=docProps/thumbnail.jpeg>
</file>